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30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C8A9A-3482-4CC2-B174-D9407E32BAA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DF10AF83-C99B-40D8-808A-6AF626C631FE}">
      <dgm:prSet/>
      <dgm:spPr/>
      <dgm:t>
        <a:bodyPr/>
        <a:lstStyle/>
        <a:p>
          <a:r>
            <a:rPr lang="nl-BE" dirty="0"/>
            <a:t>Liefde</a:t>
          </a:r>
        </a:p>
      </dgm:t>
    </dgm:pt>
    <dgm:pt modelId="{87B5585A-FAFD-4994-A68E-C08417F01449}" type="parTrans" cxnId="{6BDA73E0-3F88-46E6-AF36-4591575F507E}">
      <dgm:prSet/>
      <dgm:spPr/>
      <dgm:t>
        <a:bodyPr/>
        <a:lstStyle/>
        <a:p>
          <a:endParaRPr lang="nl-BE"/>
        </a:p>
      </dgm:t>
    </dgm:pt>
    <dgm:pt modelId="{1D5EC864-04C2-4D55-994B-34F1DBE76D47}" type="sibTrans" cxnId="{6BDA73E0-3F88-46E6-AF36-4591575F507E}">
      <dgm:prSet/>
      <dgm:spPr/>
      <dgm:t>
        <a:bodyPr/>
        <a:lstStyle/>
        <a:p>
          <a:endParaRPr lang="nl-BE"/>
        </a:p>
      </dgm:t>
    </dgm:pt>
    <dgm:pt modelId="{D1F59D79-2E19-43E8-992A-ADB74B6E861B}">
      <dgm:prSet/>
      <dgm:spPr/>
      <dgm:t>
        <a:bodyPr/>
        <a:lstStyle/>
        <a:p>
          <a:r>
            <a:rPr lang="nl-BE" dirty="0"/>
            <a:t>Blijdschap</a:t>
          </a:r>
        </a:p>
      </dgm:t>
    </dgm:pt>
    <dgm:pt modelId="{C18085C8-D581-4164-BC67-ED3E4F5F7132}" type="parTrans" cxnId="{3AB7AD48-4B0B-4A48-A6D6-A0997156DF4E}">
      <dgm:prSet/>
      <dgm:spPr/>
      <dgm:t>
        <a:bodyPr/>
        <a:lstStyle/>
        <a:p>
          <a:endParaRPr lang="nl-BE"/>
        </a:p>
      </dgm:t>
    </dgm:pt>
    <dgm:pt modelId="{D0178189-5152-4D4C-887B-872521FCC6F0}" type="sibTrans" cxnId="{3AB7AD48-4B0B-4A48-A6D6-A0997156DF4E}">
      <dgm:prSet/>
      <dgm:spPr/>
      <dgm:t>
        <a:bodyPr/>
        <a:lstStyle/>
        <a:p>
          <a:endParaRPr lang="nl-BE"/>
        </a:p>
      </dgm:t>
    </dgm:pt>
    <dgm:pt modelId="{86940777-B0DA-46D0-A171-C7AA51BBCC3E}">
      <dgm:prSet/>
      <dgm:spPr/>
      <dgm:t>
        <a:bodyPr/>
        <a:lstStyle/>
        <a:p>
          <a:r>
            <a:rPr lang="nl-BE" dirty="0"/>
            <a:t>Vrede, kalmte, harmonie</a:t>
          </a:r>
        </a:p>
      </dgm:t>
    </dgm:pt>
    <dgm:pt modelId="{D71A978B-4059-4C2E-808D-6663FFDDE434}" type="parTrans" cxnId="{668BC980-CC31-485D-A5C8-A0C191EE3AE9}">
      <dgm:prSet/>
      <dgm:spPr/>
      <dgm:t>
        <a:bodyPr/>
        <a:lstStyle/>
        <a:p>
          <a:endParaRPr lang="nl-BE"/>
        </a:p>
      </dgm:t>
    </dgm:pt>
    <dgm:pt modelId="{BFD9FC79-9511-493E-BCB7-43B6DB096C2F}" type="sibTrans" cxnId="{668BC980-CC31-485D-A5C8-A0C191EE3AE9}">
      <dgm:prSet/>
      <dgm:spPr/>
      <dgm:t>
        <a:bodyPr/>
        <a:lstStyle/>
        <a:p>
          <a:endParaRPr lang="nl-BE"/>
        </a:p>
      </dgm:t>
    </dgm:pt>
    <dgm:pt modelId="{81622A9B-407D-44C1-BDC9-2789A6DD46B0}">
      <dgm:prSet/>
      <dgm:spPr/>
      <dgm:t>
        <a:bodyPr/>
        <a:lstStyle/>
        <a:p>
          <a:r>
            <a:rPr lang="nl-BE" dirty="0"/>
            <a:t>Lankmoedigheid</a:t>
          </a:r>
        </a:p>
      </dgm:t>
    </dgm:pt>
    <dgm:pt modelId="{241DA2EA-1B4D-4990-A199-B5B3DD12DA77}" type="parTrans" cxnId="{AF0E0A3F-9052-4BCD-BB0D-445F7FE38F3B}">
      <dgm:prSet/>
      <dgm:spPr/>
      <dgm:t>
        <a:bodyPr/>
        <a:lstStyle/>
        <a:p>
          <a:endParaRPr lang="nl-BE"/>
        </a:p>
      </dgm:t>
    </dgm:pt>
    <dgm:pt modelId="{D6329C98-CF73-4A4C-B660-41FED4768F7B}" type="sibTrans" cxnId="{AF0E0A3F-9052-4BCD-BB0D-445F7FE38F3B}">
      <dgm:prSet/>
      <dgm:spPr/>
      <dgm:t>
        <a:bodyPr/>
        <a:lstStyle/>
        <a:p>
          <a:endParaRPr lang="nl-BE"/>
        </a:p>
      </dgm:t>
    </dgm:pt>
    <dgm:pt modelId="{1F9A9B81-86C4-463A-9454-A1FCF29849CC}">
      <dgm:prSet/>
      <dgm:spPr/>
      <dgm:t>
        <a:bodyPr/>
        <a:lstStyle/>
        <a:p>
          <a:r>
            <a:rPr lang="nl-BE" dirty="0"/>
            <a:t>Goedertierenheid, weldadigheid</a:t>
          </a:r>
        </a:p>
      </dgm:t>
    </dgm:pt>
    <dgm:pt modelId="{D987EF2B-99E7-4758-B724-929DAA29AB12}" type="parTrans" cxnId="{195CE100-DED5-4B9D-B88D-898178909385}">
      <dgm:prSet/>
      <dgm:spPr/>
      <dgm:t>
        <a:bodyPr/>
        <a:lstStyle/>
        <a:p>
          <a:endParaRPr lang="nl-BE"/>
        </a:p>
      </dgm:t>
    </dgm:pt>
    <dgm:pt modelId="{CCEB78FD-86B5-4DB6-83D3-4E8C81D9B9D7}" type="sibTrans" cxnId="{195CE100-DED5-4B9D-B88D-898178909385}">
      <dgm:prSet/>
      <dgm:spPr/>
      <dgm:t>
        <a:bodyPr/>
        <a:lstStyle/>
        <a:p>
          <a:endParaRPr lang="nl-BE"/>
        </a:p>
      </dgm:t>
    </dgm:pt>
    <dgm:pt modelId="{AD933D9B-21FE-43B2-98AD-4110F1E543F0}">
      <dgm:prSet/>
      <dgm:spPr/>
      <dgm:t>
        <a:bodyPr/>
        <a:lstStyle/>
        <a:p>
          <a:r>
            <a:rPr lang="nl-BE" dirty="0"/>
            <a:t>Goedheid van hart</a:t>
          </a:r>
        </a:p>
      </dgm:t>
    </dgm:pt>
    <dgm:pt modelId="{E56C457C-7AAC-4A1B-B03E-E0892919294F}" type="parTrans" cxnId="{29F475A3-680C-4E2D-B133-35CBD2C3B272}">
      <dgm:prSet/>
      <dgm:spPr/>
      <dgm:t>
        <a:bodyPr/>
        <a:lstStyle/>
        <a:p>
          <a:endParaRPr lang="nl-BE"/>
        </a:p>
      </dgm:t>
    </dgm:pt>
    <dgm:pt modelId="{95F39368-CDC3-4277-9693-9F342147FAF7}" type="sibTrans" cxnId="{29F475A3-680C-4E2D-B133-35CBD2C3B272}">
      <dgm:prSet/>
      <dgm:spPr/>
      <dgm:t>
        <a:bodyPr/>
        <a:lstStyle/>
        <a:p>
          <a:endParaRPr lang="nl-BE"/>
        </a:p>
      </dgm:t>
    </dgm:pt>
    <dgm:pt modelId="{43400BBB-5691-4323-8DC8-53C06F0AE5B2}">
      <dgm:prSet/>
      <dgm:spPr/>
      <dgm:t>
        <a:bodyPr/>
        <a:lstStyle/>
        <a:p>
          <a:r>
            <a:rPr lang="nl-BE" dirty="0"/>
            <a:t>Trouw, loyaliteit</a:t>
          </a:r>
        </a:p>
      </dgm:t>
    </dgm:pt>
    <dgm:pt modelId="{A65F97A2-1734-4387-830C-42B3836C5481}" type="parTrans" cxnId="{96620567-B68D-483E-8929-957A23FD9BDF}">
      <dgm:prSet/>
      <dgm:spPr/>
      <dgm:t>
        <a:bodyPr/>
        <a:lstStyle/>
        <a:p>
          <a:endParaRPr lang="nl-BE"/>
        </a:p>
      </dgm:t>
    </dgm:pt>
    <dgm:pt modelId="{8B0D5F55-94C6-4550-9B1A-1AE3C0EC0C75}" type="sibTrans" cxnId="{96620567-B68D-483E-8929-957A23FD9BDF}">
      <dgm:prSet/>
      <dgm:spPr/>
      <dgm:t>
        <a:bodyPr/>
        <a:lstStyle/>
        <a:p>
          <a:endParaRPr lang="nl-BE"/>
        </a:p>
      </dgm:t>
    </dgm:pt>
    <dgm:pt modelId="{8D679A21-B4AA-404D-8453-8F66661B29A3}">
      <dgm:prSet/>
      <dgm:spPr/>
      <dgm:t>
        <a:bodyPr/>
        <a:lstStyle/>
        <a:p>
          <a:r>
            <a:rPr lang="nl-BE" dirty="0"/>
            <a:t>Zachtmoedigheid</a:t>
          </a:r>
        </a:p>
      </dgm:t>
    </dgm:pt>
    <dgm:pt modelId="{54C7D627-A87F-40FF-AE2F-8E043888BF5F}" type="parTrans" cxnId="{7C726E5D-C84B-4DCA-BF70-A40B3579BD47}">
      <dgm:prSet/>
      <dgm:spPr/>
      <dgm:t>
        <a:bodyPr/>
        <a:lstStyle/>
        <a:p>
          <a:endParaRPr lang="nl-BE"/>
        </a:p>
      </dgm:t>
    </dgm:pt>
    <dgm:pt modelId="{727A68C9-C650-4AA4-A2FB-D3FE4AFAAAC3}" type="sibTrans" cxnId="{7C726E5D-C84B-4DCA-BF70-A40B3579BD47}">
      <dgm:prSet/>
      <dgm:spPr/>
      <dgm:t>
        <a:bodyPr/>
        <a:lstStyle/>
        <a:p>
          <a:endParaRPr lang="nl-BE"/>
        </a:p>
      </dgm:t>
    </dgm:pt>
    <dgm:pt modelId="{EE075488-A09C-4035-A028-67EB0A69C47A}">
      <dgm:prSet/>
      <dgm:spPr/>
      <dgm:t>
        <a:bodyPr/>
        <a:lstStyle/>
        <a:p>
          <a:r>
            <a:rPr lang="nl-BE" dirty="0"/>
            <a:t>Zelfbeheersing</a:t>
          </a:r>
        </a:p>
      </dgm:t>
    </dgm:pt>
    <dgm:pt modelId="{9C3D9C82-275F-4BF6-B91F-EA88CC360F3C}" type="parTrans" cxnId="{EC80718F-B290-4B76-AB60-AE92C4ED113A}">
      <dgm:prSet/>
      <dgm:spPr/>
      <dgm:t>
        <a:bodyPr/>
        <a:lstStyle/>
        <a:p>
          <a:endParaRPr lang="nl-BE"/>
        </a:p>
      </dgm:t>
    </dgm:pt>
    <dgm:pt modelId="{60C2C9A8-C45E-46BD-B1C8-0401E307EDEA}" type="sibTrans" cxnId="{EC80718F-B290-4B76-AB60-AE92C4ED113A}">
      <dgm:prSet/>
      <dgm:spPr/>
      <dgm:t>
        <a:bodyPr/>
        <a:lstStyle/>
        <a:p>
          <a:endParaRPr lang="nl-BE"/>
        </a:p>
      </dgm:t>
    </dgm:pt>
    <dgm:pt modelId="{E059895F-7362-4315-A57D-8F487C96BD63}" type="pres">
      <dgm:prSet presAssocID="{2F3C8A9A-3482-4CC2-B174-D9407E32BAA7}" presName="diagram" presStyleCnt="0">
        <dgm:presLayoutVars>
          <dgm:dir/>
          <dgm:resizeHandles val="exact"/>
        </dgm:presLayoutVars>
      </dgm:prSet>
      <dgm:spPr/>
    </dgm:pt>
    <dgm:pt modelId="{9CBB431B-6F6C-4458-A193-500546765083}" type="pres">
      <dgm:prSet presAssocID="{DF10AF83-C99B-40D8-808A-6AF626C631FE}" presName="node" presStyleLbl="node1" presStyleIdx="0" presStyleCnt="9">
        <dgm:presLayoutVars>
          <dgm:bulletEnabled val="1"/>
        </dgm:presLayoutVars>
      </dgm:prSet>
      <dgm:spPr/>
    </dgm:pt>
    <dgm:pt modelId="{0496C21D-8BE6-42F1-B94D-B962003EAC5D}" type="pres">
      <dgm:prSet presAssocID="{1D5EC864-04C2-4D55-994B-34F1DBE76D47}" presName="sibTrans" presStyleCnt="0"/>
      <dgm:spPr/>
    </dgm:pt>
    <dgm:pt modelId="{51C72FCA-37C0-4023-ADED-5F4DB1675299}" type="pres">
      <dgm:prSet presAssocID="{D1F59D79-2E19-43E8-992A-ADB74B6E861B}" presName="node" presStyleLbl="node1" presStyleIdx="1" presStyleCnt="9">
        <dgm:presLayoutVars>
          <dgm:bulletEnabled val="1"/>
        </dgm:presLayoutVars>
      </dgm:prSet>
      <dgm:spPr/>
    </dgm:pt>
    <dgm:pt modelId="{5F0729F6-8A16-473C-BE01-D17A3D32BCDE}" type="pres">
      <dgm:prSet presAssocID="{D0178189-5152-4D4C-887B-872521FCC6F0}" presName="sibTrans" presStyleCnt="0"/>
      <dgm:spPr/>
    </dgm:pt>
    <dgm:pt modelId="{B7316FE1-7F90-4164-83DB-E66562909C7C}" type="pres">
      <dgm:prSet presAssocID="{86940777-B0DA-46D0-A171-C7AA51BBCC3E}" presName="node" presStyleLbl="node1" presStyleIdx="2" presStyleCnt="9">
        <dgm:presLayoutVars>
          <dgm:bulletEnabled val="1"/>
        </dgm:presLayoutVars>
      </dgm:prSet>
      <dgm:spPr/>
    </dgm:pt>
    <dgm:pt modelId="{7CFB6BB8-0ED7-4ECA-89DE-72862CAFDDF0}" type="pres">
      <dgm:prSet presAssocID="{BFD9FC79-9511-493E-BCB7-43B6DB096C2F}" presName="sibTrans" presStyleCnt="0"/>
      <dgm:spPr/>
    </dgm:pt>
    <dgm:pt modelId="{E938DA38-A40B-4524-A909-C9F12BE29A99}" type="pres">
      <dgm:prSet presAssocID="{81622A9B-407D-44C1-BDC9-2789A6DD46B0}" presName="node" presStyleLbl="node1" presStyleIdx="3" presStyleCnt="9">
        <dgm:presLayoutVars>
          <dgm:bulletEnabled val="1"/>
        </dgm:presLayoutVars>
      </dgm:prSet>
      <dgm:spPr/>
    </dgm:pt>
    <dgm:pt modelId="{B4FC6F37-D69A-4821-AFE1-5917FC943D6E}" type="pres">
      <dgm:prSet presAssocID="{D6329C98-CF73-4A4C-B660-41FED4768F7B}" presName="sibTrans" presStyleCnt="0"/>
      <dgm:spPr/>
    </dgm:pt>
    <dgm:pt modelId="{27F2C853-CB22-4DDF-87BB-4BDE8701C858}" type="pres">
      <dgm:prSet presAssocID="{1F9A9B81-86C4-463A-9454-A1FCF29849CC}" presName="node" presStyleLbl="node1" presStyleIdx="4" presStyleCnt="9">
        <dgm:presLayoutVars>
          <dgm:bulletEnabled val="1"/>
        </dgm:presLayoutVars>
      </dgm:prSet>
      <dgm:spPr/>
    </dgm:pt>
    <dgm:pt modelId="{96F2B2FE-2FE7-4575-8E48-ED3953980B9F}" type="pres">
      <dgm:prSet presAssocID="{CCEB78FD-86B5-4DB6-83D3-4E8C81D9B9D7}" presName="sibTrans" presStyleCnt="0"/>
      <dgm:spPr/>
    </dgm:pt>
    <dgm:pt modelId="{073995D3-3271-4192-94D3-5143F3C94A12}" type="pres">
      <dgm:prSet presAssocID="{AD933D9B-21FE-43B2-98AD-4110F1E543F0}" presName="node" presStyleLbl="node1" presStyleIdx="5" presStyleCnt="9">
        <dgm:presLayoutVars>
          <dgm:bulletEnabled val="1"/>
        </dgm:presLayoutVars>
      </dgm:prSet>
      <dgm:spPr/>
    </dgm:pt>
    <dgm:pt modelId="{88663A38-35BD-48C4-B7F9-3E1793F68C3D}" type="pres">
      <dgm:prSet presAssocID="{95F39368-CDC3-4277-9693-9F342147FAF7}" presName="sibTrans" presStyleCnt="0"/>
      <dgm:spPr/>
    </dgm:pt>
    <dgm:pt modelId="{17D35CA2-6B8C-44DA-A3AA-3EBE0A70D931}" type="pres">
      <dgm:prSet presAssocID="{43400BBB-5691-4323-8DC8-53C06F0AE5B2}" presName="node" presStyleLbl="node1" presStyleIdx="6" presStyleCnt="9">
        <dgm:presLayoutVars>
          <dgm:bulletEnabled val="1"/>
        </dgm:presLayoutVars>
      </dgm:prSet>
      <dgm:spPr/>
    </dgm:pt>
    <dgm:pt modelId="{4CD37FD9-696F-4C21-932C-B2C17B9725A6}" type="pres">
      <dgm:prSet presAssocID="{8B0D5F55-94C6-4550-9B1A-1AE3C0EC0C75}" presName="sibTrans" presStyleCnt="0"/>
      <dgm:spPr/>
    </dgm:pt>
    <dgm:pt modelId="{3510FA51-15A2-4962-AAED-83A5F5A0C8A9}" type="pres">
      <dgm:prSet presAssocID="{8D679A21-B4AA-404D-8453-8F66661B29A3}" presName="node" presStyleLbl="node1" presStyleIdx="7" presStyleCnt="9">
        <dgm:presLayoutVars>
          <dgm:bulletEnabled val="1"/>
        </dgm:presLayoutVars>
      </dgm:prSet>
      <dgm:spPr/>
    </dgm:pt>
    <dgm:pt modelId="{6845C77E-5DDC-498D-902F-2080A8A34837}" type="pres">
      <dgm:prSet presAssocID="{727A68C9-C650-4AA4-A2FB-D3FE4AFAAAC3}" presName="sibTrans" presStyleCnt="0"/>
      <dgm:spPr/>
    </dgm:pt>
    <dgm:pt modelId="{7DDED784-5F49-4BFD-99B1-D16C45CDFB5B}" type="pres">
      <dgm:prSet presAssocID="{EE075488-A09C-4035-A028-67EB0A69C47A}" presName="node" presStyleLbl="node1" presStyleIdx="8" presStyleCnt="9">
        <dgm:presLayoutVars>
          <dgm:bulletEnabled val="1"/>
        </dgm:presLayoutVars>
      </dgm:prSet>
      <dgm:spPr/>
    </dgm:pt>
  </dgm:ptLst>
  <dgm:cxnLst>
    <dgm:cxn modelId="{195CE100-DED5-4B9D-B88D-898178909385}" srcId="{2F3C8A9A-3482-4CC2-B174-D9407E32BAA7}" destId="{1F9A9B81-86C4-463A-9454-A1FCF29849CC}" srcOrd="4" destOrd="0" parTransId="{D987EF2B-99E7-4758-B724-929DAA29AB12}" sibTransId="{CCEB78FD-86B5-4DB6-83D3-4E8C81D9B9D7}"/>
    <dgm:cxn modelId="{511B1A02-E218-457A-B74D-E319712FA5EE}" type="presOf" srcId="{86940777-B0DA-46D0-A171-C7AA51BBCC3E}" destId="{B7316FE1-7F90-4164-83DB-E66562909C7C}" srcOrd="0" destOrd="0" presId="urn:microsoft.com/office/officeart/2005/8/layout/default"/>
    <dgm:cxn modelId="{219F1A24-8674-4B12-9C84-54FFFFCBAEFC}" type="presOf" srcId="{2F3C8A9A-3482-4CC2-B174-D9407E32BAA7}" destId="{E059895F-7362-4315-A57D-8F487C96BD63}" srcOrd="0" destOrd="0" presId="urn:microsoft.com/office/officeart/2005/8/layout/default"/>
    <dgm:cxn modelId="{AF0E0A3F-9052-4BCD-BB0D-445F7FE38F3B}" srcId="{2F3C8A9A-3482-4CC2-B174-D9407E32BAA7}" destId="{81622A9B-407D-44C1-BDC9-2789A6DD46B0}" srcOrd="3" destOrd="0" parTransId="{241DA2EA-1B4D-4990-A199-B5B3DD12DA77}" sibTransId="{D6329C98-CF73-4A4C-B660-41FED4768F7B}"/>
    <dgm:cxn modelId="{7C726E5D-C84B-4DCA-BF70-A40B3579BD47}" srcId="{2F3C8A9A-3482-4CC2-B174-D9407E32BAA7}" destId="{8D679A21-B4AA-404D-8453-8F66661B29A3}" srcOrd="7" destOrd="0" parTransId="{54C7D627-A87F-40FF-AE2F-8E043888BF5F}" sibTransId="{727A68C9-C650-4AA4-A2FB-D3FE4AFAAAC3}"/>
    <dgm:cxn modelId="{96620567-B68D-483E-8929-957A23FD9BDF}" srcId="{2F3C8A9A-3482-4CC2-B174-D9407E32BAA7}" destId="{43400BBB-5691-4323-8DC8-53C06F0AE5B2}" srcOrd="6" destOrd="0" parTransId="{A65F97A2-1734-4387-830C-42B3836C5481}" sibTransId="{8B0D5F55-94C6-4550-9B1A-1AE3C0EC0C75}"/>
    <dgm:cxn modelId="{3AB7AD48-4B0B-4A48-A6D6-A0997156DF4E}" srcId="{2F3C8A9A-3482-4CC2-B174-D9407E32BAA7}" destId="{D1F59D79-2E19-43E8-992A-ADB74B6E861B}" srcOrd="1" destOrd="0" parTransId="{C18085C8-D581-4164-BC67-ED3E4F5F7132}" sibTransId="{D0178189-5152-4D4C-887B-872521FCC6F0}"/>
    <dgm:cxn modelId="{411A1350-F857-4F53-ABE4-748D09524B92}" type="presOf" srcId="{43400BBB-5691-4323-8DC8-53C06F0AE5B2}" destId="{17D35CA2-6B8C-44DA-A3AA-3EBE0A70D931}" srcOrd="0" destOrd="0" presId="urn:microsoft.com/office/officeart/2005/8/layout/default"/>
    <dgm:cxn modelId="{F6A1D670-C3AC-44D7-9D7D-EF5E212F2661}" type="presOf" srcId="{DF10AF83-C99B-40D8-808A-6AF626C631FE}" destId="{9CBB431B-6F6C-4458-A193-500546765083}" srcOrd="0" destOrd="0" presId="urn:microsoft.com/office/officeart/2005/8/layout/default"/>
    <dgm:cxn modelId="{668BC980-CC31-485D-A5C8-A0C191EE3AE9}" srcId="{2F3C8A9A-3482-4CC2-B174-D9407E32BAA7}" destId="{86940777-B0DA-46D0-A171-C7AA51BBCC3E}" srcOrd="2" destOrd="0" parTransId="{D71A978B-4059-4C2E-808D-6663FFDDE434}" sibTransId="{BFD9FC79-9511-493E-BCB7-43B6DB096C2F}"/>
    <dgm:cxn modelId="{DF600782-FBEC-4631-B743-B9C1B494F547}" type="presOf" srcId="{AD933D9B-21FE-43B2-98AD-4110F1E543F0}" destId="{073995D3-3271-4192-94D3-5143F3C94A12}" srcOrd="0" destOrd="0" presId="urn:microsoft.com/office/officeart/2005/8/layout/default"/>
    <dgm:cxn modelId="{EC80718F-B290-4B76-AB60-AE92C4ED113A}" srcId="{2F3C8A9A-3482-4CC2-B174-D9407E32BAA7}" destId="{EE075488-A09C-4035-A028-67EB0A69C47A}" srcOrd="8" destOrd="0" parTransId="{9C3D9C82-275F-4BF6-B91F-EA88CC360F3C}" sibTransId="{60C2C9A8-C45E-46BD-B1C8-0401E307EDEA}"/>
    <dgm:cxn modelId="{72FA6A9C-EB03-4944-B497-9D59D4CBC65F}" type="presOf" srcId="{D1F59D79-2E19-43E8-992A-ADB74B6E861B}" destId="{51C72FCA-37C0-4023-ADED-5F4DB1675299}" srcOrd="0" destOrd="0" presId="urn:microsoft.com/office/officeart/2005/8/layout/default"/>
    <dgm:cxn modelId="{D64BBA9D-20DF-4BD6-9E49-076E96EF410A}" type="presOf" srcId="{EE075488-A09C-4035-A028-67EB0A69C47A}" destId="{7DDED784-5F49-4BFD-99B1-D16C45CDFB5B}" srcOrd="0" destOrd="0" presId="urn:microsoft.com/office/officeart/2005/8/layout/default"/>
    <dgm:cxn modelId="{29F475A3-680C-4E2D-B133-35CBD2C3B272}" srcId="{2F3C8A9A-3482-4CC2-B174-D9407E32BAA7}" destId="{AD933D9B-21FE-43B2-98AD-4110F1E543F0}" srcOrd="5" destOrd="0" parTransId="{E56C457C-7AAC-4A1B-B03E-E0892919294F}" sibTransId="{95F39368-CDC3-4277-9693-9F342147FAF7}"/>
    <dgm:cxn modelId="{66AB20AF-C6BE-48A4-ABD4-98134A42E7C7}" type="presOf" srcId="{8D679A21-B4AA-404D-8453-8F66661B29A3}" destId="{3510FA51-15A2-4962-AAED-83A5F5A0C8A9}" srcOrd="0" destOrd="0" presId="urn:microsoft.com/office/officeart/2005/8/layout/default"/>
    <dgm:cxn modelId="{E87BF5BB-F2EA-4654-9D47-F23B7149F2FE}" type="presOf" srcId="{1F9A9B81-86C4-463A-9454-A1FCF29849CC}" destId="{27F2C853-CB22-4DDF-87BB-4BDE8701C858}" srcOrd="0" destOrd="0" presId="urn:microsoft.com/office/officeart/2005/8/layout/default"/>
    <dgm:cxn modelId="{CC2AB2CD-7974-4A46-B182-78C1665C77A2}" type="presOf" srcId="{81622A9B-407D-44C1-BDC9-2789A6DD46B0}" destId="{E938DA38-A40B-4524-A909-C9F12BE29A99}" srcOrd="0" destOrd="0" presId="urn:microsoft.com/office/officeart/2005/8/layout/default"/>
    <dgm:cxn modelId="{6BDA73E0-3F88-46E6-AF36-4591575F507E}" srcId="{2F3C8A9A-3482-4CC2-B174-D9407E32BAA7}" destId="{DF10AF83-C99B-40D8-808A-6AF626C631FE}" srcOrd="0" destOrd="0" parTransId="{87B5585A-FAFD-4994-A68E-C08417F01449}" sibTransId="{1D5EC864-04C2-4D55-994B-34F1DBE76D47}"/>
    <dgm:cxn modelId="{62229005-EDD2-44B2-B52C-1853DAD73F62}" type="presParOf" srcId="{E059895F-7362-4315-A57D-8F487C96BD63}" destId="{9CBB431B-6F6C-4458-A193-500546765083}" srcOrd="0" destOrd="0" presId="urn:microsoft.com/office/officeart/2005/8/layout/default"/>
    <dgm:cxn modelId="{94A8D67D-4449-42E5-B5B9-8ED20AEF4EF7}" type="presParOf" srcId="{E059895F-7362-4315-A57D-8F487C96BD63}" destId="{0496C21D-8BE6-42F1-B94D-B962003EAC5D}" srcOrd="1" destOrd="0" presId="urn:microsoft.com/office/officeart/2005/8/layout/default"/>
    <dgm:cxn modelId="{E72F3CC2-EB04-4E5A-B89B-AD6E93BA9260}" type="presParOf" srcId="{E059895F-7362-4315-A57D-8F487C96BD63}" destId="{51C72FCA-37C0-4023-ADED-5F4DB1675299}" srcOrd="2" destOrd="0" presId="urn:microsoft.com/office/officeart/2005/8/layout/default"/>
    <dgm:cxn modelId="{3B40366C-E08D-4994-8505-2FCB401AA38A}" type="presParOf" srcId="{E059895F-7362-4315-A57D-8F487C96BD63}" destId="{5F0729F6-8A16-473C-BE01-D17A3D32BCDE}" srcOrd="3" destOrd="0" presId="urn:microsoft.com/office/officeart/2005/8/layout/default"/>
    <dgm:cxn modelId="{0B09189F-D5F0-4ACB-9964-83EB785C1E9E}" type="presParOf" srcId="{E059895F-7362-4315-A57D-8F487C96BD63}" destId="{B7316FE1-7F90-4164-83DB-E66562909C7C}" srcOrd="4" destOrd="0" presId="urn:microsoft.com/office/officeart/2005/8/layout/default"/>
    <dgm:cxn modelId="{0333A721-4068-4C98-8B74-6CBDD92DE99B}" type="presParOf" srcId="{E059895F-7362-4315-A57D-8F487C96BD63}" destId="{7CFB6BB8-0ED7-4ECA-89DE-72862CAFDDF0}" srcOrd="5" destOrd="0" presId="urn:microsoft.com/office/officeart/2005/8/layout/default"/>
    <dgm:cxn modelId="{1F23C4B7-A529-423C-9B56-F83AA4B4EB1B}" type="presParOf" srcId="{E059895F-7362-4315-A57D-8F487C96BD63}" destId="{E938DA38-A40B-4524-A909-C9F12BE29A99}" srcOrd="6" destOrd="0" presId="urn:microsoft.com/office/officeart/2005/8/layout/default"/>
    <dgm:cxn modelId="{C615F76E-0CC8-4565-89ED-0F428B9CA1DF}" type="presParOf" srcId="{E059895F-7362-4315-A57D-8F487C96BD63}" destId="{B4FC6F37-D69A-4821-AFE1-5917FC943D6E}" srcOrd="7" destOrd="0" presId="urn:microsoft.com/office/officeart/2005/8/layout/default"/>
    <dgm:cxn modelId="{0CF5FB8A-5DAD-44E6-A6A2-E4DFB1224020}" type="presParOf" srcId="{E059895F-7362-4315-A57D-8F487C96BD63}" destId="{27F2C853-CB22-4DDF-87BB-4BDE8701C858}" srcOrd="8" destOrd="0" presId="urn:microsoft.com/office/officeart/2005/8/layout/default"/>
    <dgm:cxn modelId="{83A38233-D89D-4365-B2DE-7B5B1E53F830}" type="presParOf" srcId="{E059895F-7362-4315-A57D-8F487C96BD63}" destId="{96F2B2FE-2FE7-4575-8E48-ED3953980B9F}" srcOrd="9" destOrd="0" presId="urn:microsoft.com/office/officeart/2005/8/layout/default"/>
    <dgm:cxn modelId="{2F4C0789-979F-41A3-B24F-D951C3023EE4}" type="presParOf" srcId="{E059895F-7362-4315-A57D-8F487C96BD63}" destId="{073995D3-3271-4192-94D3-5143F3C94A12}" srcOrd="10" destOrd="0" presId="urn:microsoft.com/office/officeart/2005/8/layout/default"/>
    <dgm:cxn modelId="{859833B3-CCFF-46D3-B772-68014F8F2435}" type="presParOf" srcId="{E059895F-7362-4315-A57D-8F487C96BD63}" destId="{88663A38-35BD-48C4-B7F9-3E1793F68C3D}" srcOrd="11" destOrd="0" presId="urn:microsoft.com/office/officeart/2005/8/layout/default"/>
    <dgm:cxn modelId="{65413495-0B06-4B67-B3CC-37342253BE7D}" type="presParOf" srcId="{E059895F-7362-4315-A57D-8F487C96BD63}" destId="{17D35CA2-6B8C-44DA-A3AA-3EBE0A70D931}" srcOrd="12" destOrd="0" presId="urn:microsoft.com/office/officeart/2005/8/layout/default"/>
    <dgm:cxn modelId="{A3DCF19C-FD4D-449B-81D8-6B19E08DDB96}" type="presParOf" srcId="{E059895F-7362-4315-A57D-8F487C96BD63}" destId="{4CD37FD9-696F-4C21-932C-B2C17B9725A6}" srcOrd="13" destOrd="0" presId="urn:microsoft.com/office/officeart/2005/8/layout/default"/>
    <dgm:cxn modelId="{13FE993E-CF1E-4A90-ADA3-A01C091E3D8C}" type="presParOf" srcId="{E059895F-7362-4315-A57D-8F487C96BD63}" destId="{3510FA51-15A2-4962-AAED-83A5F5A0C8A9}" srcOrd="14" destOrd="0" presId="urn:microsoft.com/office/officeart/2005/8/layout/default"/>
    <dgm:cxn modelId="{84CF2640-25BD-45AC-AAA8-C949FC3378BE}" type="presParOf" srcId="{E059895F-7362-4315-A57D-8F487C96BD63}" destId="{6845C77E-5DDC-498D-902F-2080A8A34837}" srcOrd="15" destOrd="0" presId="urn:microsoft.com/office/officeart/2005/8/layout/default"/>
    <dgm:cxn modelId="{AF7B8A26-1443-4893-BD7F-943CEB6F7005}" type="presParOf" srcId="{E059895F-7362-4315-A57D-8F487C96BD63}" destId="{7DDED784-5F49-4BFD-99B1-D16C45CDFB5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B431B-6F6C-4458-A193-500546765083}">
      <dsp:nvSpPr>
        <dsp:cNvPr id="0" name=""/>
        <dsp:cNvSpPr/>
      </dsp:nvSpPr>
      <dsp:spPr>
        <a:xfrm>
          <a:off x="462915" y="161"/>
          <a:ext cx="2282428" cy="1369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Liefde</a:t>
          </a:r>
        </a:p>
      </dsp:txBody>
      <dsp:txXfrm>
        <a:off x="462915" y="161"/>
        <a:ext cx="2282428" cy="1369456"/>
      </dsp:txXfrm>
    </dsp:sp>
    <dsp:sp modelId="{51C72FCA-37C0-4023-ADED-5F4DB1675299}">
      <dsp:nvSpPr>
        <dsp:cNvPr id="0" name=""/>
        <dsp:cNvSpPr/>
      </dsp:nvSpPr>
      <dsp:spPr>
        <a:xfrm>
          <a:off x="2973585" y="161"/>
          <a:ext cx="2282428" cy="1369456"/>
        </a:xfrm>
        <a:prstGeom prst="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Blijdschap</a:t>
          </a:r>
        </a:p>
      </dsp:txBody>
      <dsp:txXfrm>
        <a:off x="2973585" y="161"/>
        <a:ext cx="2282428" cy="1369456"/>
      </dsp:txXfrm>
    </dsp:sp>
    <dsp:sp modelId="{B7316FE1-7F90-4164-83DB-E66562909C7C}">
      <dsp:nvSpPr>
        <dsp:cNvPr id="0" name=""/>
        <dsp:cNvSpPr/>
      </dsp:nvSpPr>
      <dsp:spPr>
        <a:xfrm>
          <a:off x="5484256" y="161"/>
          <a:ext cx="2282428" cy="1369456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Vrede, kalmte, harmonie</a:t>
          </a:r>
        </a:p>
      </dsp:txBody>
      <dsp:txXfrm>
        <a:off x="5484256" y="161"/>
        <a:ext cx="2282428" cy="1369456"/>
      </dsp:txXfrm>
    </dsp:sp>
    <dsp:sp modelId="{E938DA38-A40B-4524-A909-C9F12BE29A99}">
      <dsp:nvSpPr>
        <dsp:cNvPr id="0" name=""/>
        <dsp:cNvSpPr/>
      </dsp:nvSpPr>
      <dsp:spPr>
        <a:xfrm>
          <a:off x="462915" y="1597861"/>
          <a:ext cx="2282428" cy="1369456"/>
        </a:xfrm>
        <a:prstGeom prst="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Lankmoedigheid</a:t>
          </a:r>
        </a:p>
      </dsp:txBody>
      <dsp:txXfrm>
        <a:off x="462915" y="1597861"/>
        <a:ext cx="2282428" cy="1369456"/>
      </dsp:txXfrm>
    </dsp:sp>
    <dsp:sp modelId="{27F2C853-CB22-4DDF-87BB-4BDE8701C858}">
      <dsp:nvSpPr>
        <dsp:cNvPr id="0" name=""/>
        <dsp:cNvSpPr/>
      </dsp:nvSpPr>
      <dsp:spPr>
        <a:xfrm>
          <a:off x="2973585" y="1597861"/>
          <a:ext cx="2282428" cy="136945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Goedertierenheid, weldadigheid</a:t>
          </a:r>
        </a:p>
      </dsp:txBody>
      <dsp:txXfrm>
        <a:off x="2973585" y="1597861"/>
        <a:ext cx="2282428" cy="1369456"/>
      </dsp:txXfrm>
    </dsp:sp>
    <dsp:sp modelId="{073995D3-3271-4192-94D3-5143F3C94A12}">
      <dsp:nvSpPr>
        <dsp:cNvPr id="0" name=""/>
        <dsp:cNvSpPr/>
      </dsp:nvSpPr>
      <dsp:spPr>
        <a:xfrm>
          <a:off x="5484256" y="1597861"/>
          <a:ext cx="2282428" cy="1369456"/>
        </a:xfrm>
        <a:prstGeom prst="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Goedheid van hart</a:t>
          </a:r>
        </a:p>
      </dsp:txBody>
      <dsp:txXfrm>
        <a:off x="5484256" y="1597861"/>
        <a:ext cx="2282428" cy="1369456"/>
      </dsp:txXfrm>
    </dsp:sp>
    <dsp:sp modelId="{17D35CA2-6B8C-44DA-A3AA-3EBE0A70D931}">
      <dsp:nvSpPr>
        <dsp:cNvPr id="0" name=""/>
        <dsp:cNvSpPr/>
      </dsp:nvSpPr>
      <dsp:spPr>
        <a:xfrm>
          <a:off x="462915" y="3195560"/>
          <a:ext cx="2282428" cy="1369456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Trouw, loyaliteit</a:t>
          </a:r>
        </a:p>
      </dsp:txBody>
      <dsp:txXfrm>
        <a:off x="462915" y="3195560"/>
        <a:ext cx="2282428" cy="1369456"/>
      </dsp:txXfrm>
    </dsp:sp>
    <dsp:sp modelId="{3510FA51-15A2-4962-AAED-83A5F5A0C8A9}">
      <dsp:nvSpPr>
        <dsp:cNvPr id="0" name=""/>
        <dsp:cNvSpPr/>
      </dsp:nvSpPr>
      <dsp:spPr>
        <a:xfrm>
          <a:off x="2973585" y="3195560"/>
          <a:ext cx="2282428" cy="1369456"/>
        </a:xfrm>
        <a:prstGeom prst="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Zachtmoedigheid</a:t>
          </a:r>
        </a:p>
      </dsp:txBody>
      <dsp:txXfrm>
        <a:off x="2973585" y="3195560"/>
        <a:ext cx="2282428" cy="1369456"/>
      </dsp:txXfrm>
    </dsp:sp>
    <dsp:sp modelId="{7DDED784-5F49-4BFD-99B1-D16C45CDFB5B}">
      <dsp:nvSpPr>
        <dsp:cNvPr id="0" name=""/>
        <dsp:cNvSpPr/>
      </dsp:nvSpPr>
      <dsp:spPr>
        <a:xfrm>
          <a:off x="5484256" y="3195560"/>
          <a:ext cx="2282428" cy="13694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Zelfbeheersing</a:t>
          </a:r>
        </a:p>
      </dsp:txBody>
      <dsp:txXfrm>
        <a:off x="5484256" y="3195560"/>
        <a:ext cx="2282428" cy="136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420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088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188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11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28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551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158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975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625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167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473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45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Vruchten en gaven van de Geest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buitenshuis, gebouw, gras, hemel&#10;&#10;Door AI gegenereerde inhoud is mogelijk onjuist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r="16613" b="-3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Fruit – Fruit Vervisch Web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9110"/>
            <a:ext cx="9144000" cy="62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9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77424"/>
              </p:ext>
            </p:extLst>
          </p:nvPr>
        </p:nvGraphicFramePr>
        <p:xfrm>
          <a:off x="457200" y="913284"/>
          <a:ext cx="8229600" cy="4565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1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244"/>
            <a:ext cx="9145588" cy="529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7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741</TotalTime>
  <Words>31</Words>
  <Application>Microsoft Office PowerPoint</Application>
  <PresentationFormat>Diavoorstelling (16:10)</PresentationFormat>
  <Paragraphs>11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2013 - 2022 Thema</vt:lpstr>
      <vt:lpstr>Vruchten en gaven van de Geest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154</cp:revision>
  <dcterms:created xsi:type="dcterms:W3CDTF">2019-09-04T13:46:42Z</dcterms:created>
  <dcterms:modified xsi:type="dcterms:W3CDTF">2025-10-13T14:22:44Z</dcterms:modified>
</cp:coreProperties>
</file>